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1632337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Properly </a:t>
            </a:r>
            <a:br>
              <a:rPr lang="en-US" dirty="0" smtClean="0"/>
            </a:br>
            <a:r>
              <a:rPr lang="en-US" dirty="0" smtClean="0"/>
              <a:t>Address an Envelope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game about sending 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092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0000" y="1843088"/>
            <a:ext cx="10155200" cy="433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Click on the area of the envelope where the </a:t>
            </a:r>
            <a:r>
              <a:rPr lang="en-US" dirty="0" smtClean="0">
                <a:solidFill>
                  <a:srgbClr val="FFFF00"/>
                </a:solidFill>
              </a:rPr>
              <a:t>recipient’s address </a:t>
            </a:r>
            <a:r>
              <a:rPr lang="en-US" dirty="0" smtClean="0"/>
              <a:t>goes.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32300" y="1872584"/>
            <a:ext cx="3530600" cy="1281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48152" y="1869869"/>
            <a:ext cx="3312300" cy="12603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48152" y="3141662"/>
            <a:ext cx="3312300" cy="13985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48152" y="4548980"/>
            <a:ext cx="3312300" cy="16105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9496" y="3115467"/>
            <a:ext cx="3282804" cy="14247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9496" y="4540248"/>
            <a:ext cx="3312300" cy="16192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9496" y="1878601"/>
            <a:ext cx="3312300" cy="1281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3614" y="2222778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29707" y="2294612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6418" y="2224901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67018" y="3625347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6807" y="3626657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29707" y="5044110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01555" y="5278614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13855" y="3183192"/>
            <a:ext cx="3419550" cy="29763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32300" y="3124200"/>
            <a:ext cx="3530600" cy="303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CORRECT! 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The recipient’s address goes in the middle of the envelope.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8203" y="6386052"/>
            <a:ext cx="1165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you’re finished with this question, click anywhere outside of the envelope to move onto the next part of the quiz!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2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1"/>
      <p:bldP spid="17" grpId="2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0000" y="1843088"/>
            <a:ext cx="10155200" cy="433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Click on the area of the envelope where the </a:t>
            </a:r>
            <a:r>
              <a:rPr lang="en-US" dirty="0" smtClean="0">
                <a:solidFill>
                  <a:srgbClr val="FFFF00"/>
                </a:solidFill>
              </a:rPr>
              <a:t>stamp </a:t>
            </a:r>
            <a:r>
              <a:rPr lang="en-US" dirty="0" smtClean="0"/>
              <a:t>goes.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32300" y="1872584"/>
            <a:ext cx="3530600" cy="1281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34748" y="1863852"/>
            <a:ext cx="3312300" cy="12603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48152" y="3141662"/>
            <a:ext cx="3312300" cy="13985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48152" y="4548980"/>
            <a:ext cx="3312300" cy="16105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9496" y="3115467"/>
            <a:ext cx="3282804" cy="14247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9496" y="4540248"/>
            <a:ext cx="3312300" cy="16192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51078" y="1879014"/>
            <a:ext cx="3312300" cy="1281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55196" y="1957726"/>
            <a:ext cx="3178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CORRECT!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 stamp goes in the upper right-hand corner.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6303" y="2288595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6418" y="2224901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67018" y="3625347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6807" y="3626657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29707" y="5044110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01555" y="5278614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69611" y="3183193"/>
            <a:ext cx="3463794" cy="13776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32300" y="3124200"/>
            <a:ext cx="3530600" cy="1427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Sorry, wrong answer. Try again!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3077" y="4560859"/>
            <a:ext cx="3463794" cy="1598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35766" y="4501866"/>
            <a:ext cx="3530600" cy="1427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Sorry, wrong answer. Try again!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8203" y="6386052"/>
            <a:ext cx="1165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you’re finished with this question, click anywhere outside of the envelope to move onto the next part of the quiz!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91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5" grpId="0"/>
      <p:bldP spid="5" grpId="1"/>
      <p:bldP spid="25" grpId="0"/>
      <p:bldP spid="2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0000" y="1843088"/>
            <a:ext cx="10155200" cy="433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Click on the area of the envelope where the </a:t>
            </a:r>
            <a:r>
              <a:rPr lang="en-US" dirty="0" smtClean="0">
                <a:solidFill>
                  <a:srgbClr val="FFFF00"/>
                </a:solidFill>
              </a:rPr>
              <a:t>return address </a:t>
            </a:r>
            <a:r>
              <a:rPr lang="en-US" dirty="0" smtClean="0"/>
              <a:t>goes.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32300" y="1872584"/>
            <a:ext cx="3530600" cy="1281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48152" y="1869869"/>
            <a:ext cx="3312300" cy="12603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48152" y="3141662"/>
            <a:ext cx="3312300" cy="13985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48152" y="4548980"/>
            <a:ext cx="3312300" cy="16105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9496" y="3115467"/>
            <a:ext cx="3282804" cy="14247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9496" y="4540248"/>
            <a:ext cx="3312300" cy="16192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9496" y="1878601"/>
            <a:ext cx="3312300" cy="12811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3614" y="1957313"/>
            <a:ext cx="3178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CORRECT!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 return address goes in the upper left-hand corner.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29707" y="2294612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6418" y="2224901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67018" y="3625347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6807" y="3626657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29707" y="5044110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01555" y="5278614"/>
            <a:ext cx="31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Sorry, wrong answer. Try again!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69611" y="3183193"/>
            <a:ext cx="3463794" cy="13776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32300" y="3124200"/>
            <a:ext cx="3530600" cy="1427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Sorry, wrong answer. Try again!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3077" y="4560859"/>
            <a:ext cx="3463794" cy="15986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35766" y="4501866"/>
            <a:ext cx="3530600" cy="1427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Sorry, wrong answer. Try again!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8203" y="6386052"/>
            <a:ext cx="1165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you’re finished with this question, click anywhere outside of the envelope to move onto the next part of the quiz!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3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5" grpId="0"/>
      <p:bldP spid="5" grpId="1"/>
      <p:bldP spid="25" grpId="0"/>
      <p:bldP spid="2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GREAT JOB! </a:t>
            </a:r>
            <a:r>
              <a:rPr lang="en-US" dirty="0" smtClean="0"/>
              <a:t>A properly addressed envelope should look like this: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20000" y="1843088"/>
            <a:ext cx="10155200" cy="433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83110" y="2035276"/>
            <a:ext cx="2950468" cy="1135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Your name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Your street address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Your city, your state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Your ZIP code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94019" y="3422081"/>
            <a:ext cx="4006646" cy="2384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Your friend’s name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Your friend’s street address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Your friend’s city, your friend’s state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			Your friend’s ZIP code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thumbs.dreamstime.com/z/postage-stamp-outline-vector-44475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0" t="17040" r="23582" b="16397"/>
          <a:stretch/>
        </p:blipFill>
        <p:spPr bwMode="auto">
          <a:xfrm>
            <a:off x="9792927" y="1976281"/>
            <a:ext cx="1305290" cy="159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955160" y="2123768"/>
            <a:ext cx="988142" cy="1283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Stamp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74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265</TotalTime>
  <Words>372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How to Properly  Address an Envelope</vt:lpstr>
      <vt:lpstr>Click on the area of the envelope where the recipient’s address goes. </vt:lpstr>
      <vt:lpstr>Click on the area of the envelope where the stamp goes. </vt:lpstr>
      <vt:lpstr>Click on the area of the envelope where the return address goes. </vt:lpstr>
      <vt:lpstr>GREAT JOB! A properly addressed envelope should look like this: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Properly  Address an Envelope</dc:title>
  <dc:creator>Lucas Schroeder</dc:creator>
  <cp:lastModifiedBy>Lucas Schroeder</cp:lastModifiedBy>
  <cp:revision>7</cp:revision>
  <dcterms:created xsi:type="dcterms:W3CDTF">2014-03-02T23:07:48Z</dcterms:created>
  <dcterms:modified xsi:type="dcterms:W3CDTF">2014-03-03T03:33:00Z</dcterms:modified>
</cp:coreProperties>
</file>